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>
        <p:scale>
          <a:sx n="61" d="100"/>
          <a:sy n="61" d="100"/>
        </p:scale>
        <p:origin x="-2070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69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88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58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649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23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46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3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18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017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5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60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5B6D-9D4B-4C67-9005-2425B8FA032A}" type="datetimeFigureOut">
              <a:rPr lang="he-IL" smtClean="0"/>
              <a:t>כ'/שבט/תש"פ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578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תמונה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42"/>
            <a:ext cx="6858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תמונה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" y="7884368"/>
            <a:ext cx="52768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0021" y="1085419"/>
            <a:ext cx="649795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e-IL" sz="1600" b="1" u="sng" dirty="0" smtClean="0"/>
              <a:t>פרגית במרינדה ירוקה</a:t>
            </a:r>
            <a:endParaRPr lang="en-US" sz="1600" dirty="0"/>
          </a:p>
          <a:p>
            <a:endParaRPr lang="he-IL" sz="1600" b="1" dirty="0"/>
          </a:p>
          <a:p>
            <a:r>
              <a:rPr lang="he-IL" sz="1600" b="1" dirty="0" smtClean="0"/>
              <a:t>מצרכים: 2 פרגיות</a:t>
            </a:r>
          </a:p>
          <a:p>
            <a:endParaRPr lang="en-US" sz="1600" dirty="0"/>
          </a:p>
          <a:p>
            <a:r>
              <a:rPr lang="he-IL" sz="1600" b="1" dirty="0" smtClean="0"/>
              <a:t>מצרכים למרינדה:</a:t>
            </a:r>
            <a:endParaRPr lang="en-US" sz="1600" dirty="0"/>
          </a:p>
          <a:p>
            <a:r>
              <a:rPr lang="he-IL" sz="1600" dirty="0"/>
              <a:t>1 חופן כוסברה (אפשר לוותר)</a:t>
            </a:r>
            <a:endParaRPr lang="en-US" sz="1600" dirty="0"/>
          </a:p>
          <a:p>
            <a:r>
              <a:rPr lang="he-IL" sz="1600" dirty="0"/>
              <a:t>1 חופן פטרוזיליה (אפשר שניים אם לא שמים כוסברה)</a:t>
            </a:r>
            <a:endParaRPr lang="en-US" sz="1600" dirty="0"/>
          </a:p>
          <a:p>
            <a:r>
              <a:rPr lang="he-IL" sz="1600" dirty="0"/>
              <a:t>1 כפית פפריקה</a:t>
            </a:r>
            <a:endParaRPr lang="en-US" sz="1600" dirty="0"/>
          </a:p>
          <a:p>
            <a:r>
              <a:rPr lang="he-IL" sz="1600" dirty="0"/>
              <a:t>1 כפית כמון</a:t>
            </a:r>
            <a:endParaRPr lang="en-US" sz="1600" dirty="0"/>
          </a:p>
          <a:p>
            <a:r>
              <a:rPr lang="he-IL" sz="1600" dirty="0"/>
              <a:t>1 כף שטוחה אריסה</a:t>
            </a:r>
            <a:endParaRPr lang="en-US" sz="1600" dirty="0"/>
          </a:p>
          <a:p>
            <a:r>
              <a:rPr lang="he-IL" sz="1600" dirty="0"/>
              <a:t>1 שן שום כתושה</a:t>
            </a:r>
            <a:endParaRPr lang="en-US" sz="1600" dirty="0"/>
          </a:p>
          <a:p>
            <a:r>
              <a:rPr lang="he-IL" sz="1600" dirty="0"/>
              <a:t>2 כפיות שמן זית</a:t>
            </a:r>
            <a:endParaRPr lang="en-US" sz="1600" dirty="0"/>
          </a:p>
          <a:p>
            <a:r>
              <a:rPr lang="he-IL" sz="1600" b="1" u="sng" dirty="0"/>
              <a:t>הכנה</a:t>
            </a:r>
            <a:endParaRPr lang="en-US" sz="1600" u="sng" dirty="0"/>
          </a:p>
          <a:p>
            <a:r>
              <a:rPr lang="he-IL" sz="1600" dirty="0"/>
              <a:t>לטחון הכל במוט בלנדר עד לקבלת מרקם חלק ככל האפשר.</a:t>
            </a:r>
            <a:endParaRPr lang="en-US" sz="1600" dirty="0"/>
          </a:p>
          <a:p>
            <a:r>
              <a:rPr lang="he-IL" sz="1600" dirty="0"/>
              <a:t>אפשר גם לקצוץ הכל דק דק.</a:t>
            </a:r>
            <a:endParaRPr lang="en-US" sz="1600" dirty="0"/>
          </a:p>
          <a:p>
            <a:r>
              <a:rPr lang="he-IL" sz="1600" dirty="0"/>
              <a:t>לערבב את החזה עוף בקערה גדולה עם המשרה ולהשרות בין 15 דק' עד שעתיים.</a:t>
            </a:r>
            <a:endParaRPr lang="en-US" sz="1600" dirty="0"/>
          </a:p>
          <a:p>
            <a:r>
              <a:rPr lang="he-IL" sz="1600" dirty="0"/>
              <a:t>לרסס מחבת עם תרסיס שמן ולצרוב היטב משני הצדדים. </a:t>
            </a:r>
            <a:endParaRPr lang="en-US" sz="1600" dirty="0"/>
          </a:p>
          <a:p>
            <a:r>
              <a:rPr lang="he-IL" sz="1600" dirty="0"/>
              <a:t>בסיום לשים מלח ופלפל לפי הטעם.</a:t>
            </a:r>
            <a:endParaRPr lang="en-US" sz="1600" dirty="0"/>
          </a:p>
          <a:p>
            <a:r>
              <a:rPr lang="he-IL" sz="1600" dirty="0"/>
              <a:t> </a:t>
            </a:r>
            <a:endParaRPr lang="en-US" sz="16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4766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0" y="380296"/>
            <a:ext cx="68580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he-IL" altLang="he-IL" sz="2800" b="1" i="0" u="none" strike="noStrike" cap="non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עוד מתכון בריא מאתר: </a:t>
            </a:r>
            <a:r>
              <a:rPr kumimoji="0" lang="en-US" altLang="he-IL" sz="2800" b="1" i="0" u="none" strike="noStrike" cap="non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Slim-Forever.com</a:t>
            </a:r>
            <a:endParaRPr lang="he-IL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4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ערכת נושא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Omc</dc:creator>
  <cp:lastModifiedBy>מאיה לוי</cp:lastModifiedBy>
  <cp:revision>5</cp:revision>
  <dcterms:created xsi:type="dcterms:W3CDTF">2015-12-09T18:34:10Z</dcterms:created>
  <dcterms:modified xsi:type="dcterms:W3CDTF">2020-02-15T20:46:56Z</dcterms:modified>
</cp:coreProperties>
</file>