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217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169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88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5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49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423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846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3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182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017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5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6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5B6D-9D4B-4C67-9005-2425B8FA032A}" type="datetimeFigureOut">
              <a:rPr lang="he-IL" smtClean="0"/>
              <a:t>כ"ח/כסלו/תשע"ט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4343-E682-49F4-94A3-C179977CE3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578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תמונה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42"/>
            <a:ext cx="6858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תמונה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46" y="7884368"/>
            <a:ext cx="52768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3883" y="878096"/>
            <a:ext cx="6641975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e-IL" sz="1600" b="1" u="sng" dirty="0" smtClean="0"/>
              <a:t>שווארמה פרגית</a:t>
            </a:r>
            <a:endParaRPr lang="en-US" sz="1600" dirty="0"/>
          </a:p>
          <a:p>
            <a:r>
              <a:rPr lang="he-IL" sz="1600" b="1" dirty="0" smtClean="0"/>
              <a:t>מינימום עבודה ומקבלים ארוחה מושלמת לכל המשפחה</a:t>
            </a:r>
          </a:p>
          <a:p>
            <a:endParaRPr lang="he-IL" sz="1600" b="1" dirty="0" smtClean="0"/>
          </a:p>
          <a:p>
            <a:r>
              <a:rPr lang="he-IL" sz="1600" b="1" dirty="0" smtClean="0"/>
              <a:t>מרכיבים</a:t>
            </a:r>
            <a:r>
              <a:rPr lang="he-IL" sz="1600" b="1" dirty="0"/>
              <a:t>:</a:t>
            </a:r>
            <a:endParaRPr lang="en-US" sz="1600" dirty="0"/>
          </a:p>
          <a:p>
            <a:r>
              <a:rPr lang="he-IL" sz="1600" dirty="0" smtClean="0"/>
              <a:t>1.5 קילו פרגית</a:t>
            </a:r>
          </a:p>
          <a:p>
            <a:r>
              <a:rPr lang="he-IL" sz="1600" dirty="0" smtClean="0"/>
              <a:t>2 כפות שמן זית</a:t>
            </a:r>
          </a:p>
          <a:p>
            <a:r>
              <a:rPr lang="he-IL" sz="1600" dirty="0" smtClean="0"/>
              <a:t>1.5 כפות תבלין שווארמה</a:t>
            </a:r>
            <a:endParaRPr lang="en-US" sz="1600" dirty="0"/>
          </a:p>
          <a:p>
            <a:r>
              <a:rPr lang="he-IL" sz="1600" dirty="0" smtClean="0"/>
              <a:t>2 כפיות מלח</a:t>
            </a:r>
            <a:endParaRPr lang="he-IL" sz="1600" dirty="0" smtClean="0"/>
          </a:p>
          <a:p>
            <a:r>
              <a:rPr lang="he-IL" sz="1600" dirty="0"/>
              <a:t> </a:t>
            </a:r>
            <a:r>
              <a:rPr lang="he-IL" sz="1600" dirty="0" smtClean="0"/>
              <a:t>חצי כפית פלפל שחור טחון דק</a:t>
            </a:r>
          </a:p>
          <a:p>
            <a:r>
              <a:rPr lang="he-IL" sz="1600" dirty="0" smtClean="0"/>
              <a:t>חצי בצל</a:t>
            </a:r>
          </a:p>
          <a:p>
            <a:r>
              <a:rPr lang="he-IL" sz="1600" dirty="0" smtClean="0"/>
              <a:t>3 שיפודים</a:t>
            </a:r>
          </a:p>
          <a:p>
            <a:r>
              <a:rPr lang="he-IL" sz="1600" dirty="0" smtClean="0"/>
              <a:t>1 נייר אפיה</a:t>
            </a:r>
          </a:p>
          <a:p>
            <a:r>
              <a:rPr lang="he-IL" sz="1600" dirty="0" smtClean="0"/>
              <a:t>נייר אלומיניום</a:t>
            </a:r>
            <a:endParaRPr lang="en-US" sz="1600" dirty="0"/>
          </a:p>
          <a:p>
            <a:endParaRPr lang="he-IL" sz="1600" b="1" dirty="0" smtClean="0"/>
          </a:p>
          <a:p>
            <a:r>
              <a:rPr lang="he-IL" sz="1600" b="1" dirty="0" smtClean="0"/>
              <a:t>הכנה:</a:t>
            </a:r>
            <a:endParaRPr lang="en-US" sz="1600" dirty="0"/>
          </a:p>
          <a:p>
            <a:pPr lvl="0"/>
            <a:r>
              <a:rPr lang="he-IL" sz="1600" dirty="0" smtClean="0"/>
              <a:t>לערבב את הפרגית עם התבלינים ולהשרות במקרר למינימום 3 שעות ואפילו לילה שלם.</a:t>
            </a:r>
          </a:p>
          <a:p>
            <a:pPr lvl="0"/>
            <a:r>
              <a:rPr lang="he-IL" sz="1600" dirty="0" smtClean="0"/>
              <a:t>לסדר על השיש יריעה ארוכה של נייר אלומיניום, להניח באמצע את נייר האפייה</a:t>
            </a:r>
          </a:p>
          <a:p>
            <a:pPr lvl="0"/>
            <a:r>
              <a:rPr lang="he-IL" sz="1600" dirty="0" smtClean="0"/>
              <a:t>להתחיל לשפד את הפרגיות אחת על השנייה עם שלושת השיפודים בצורת משולש.</a:t>
            </a:r>
          </a:p>
          <a:p>
            <a:pPr lvl="0"/>
            <a:r>
              <a:rPr lang="he-IL" sz="1600" dirty="0" smtClean="0"/>
              <a:t>בסוף השיפוד לשים חצי בצל ולעטוף את הכל עם הנייר אלומיניום.</a:t>
            </a:r>
          </a:p>
          <a:p>
            <a:pPr lvl="0"/>
            <a:r>
              <a:rPr lang="he-IL" sz="1600" dirty="0" smtClean="0"/>
              <a:t>במידת הצורך לעשות עטיפה נוספת כך שכל השיפוד יהיה מכוסה היטב.</a:t>
            </a:r>
          </a:p>
          <a:p>
            <a:pPr lvl="0"/>
            <a:r>
              <a:rPr lang="he-IL" sz="1600" dirty="0" smtClean="0"/>
              <a:t>לאפות בתנור שחומם מראש ל 180 במשך שעתיים.</a:t>
            </a:r>
          </a:p>
          <a:p>
            <a:pPr lvl="0"/>
            <a:r>
              <a:rPr lang="he-IL" sz="1600" dirty="0" smtClean="0"/>
              <a:t>להוציא מהתנור ולתת לנוח 10 דק'. לאחר מכן אפשר לחתוך כמו מקצוענים </a:t>
            </a:r>
            <a:r>
              <a:rPr lang="he-IL" sz="1600" dirty="0" smtClean="0">
                <a:sym typeface="Wingdings" panose="05000000000000000000" pitchFamily="2" charset="2"/>
              </a:rPr>
              <a:t></a:t>
            </a:r>
            <a:endParaRPr lang="en-US" sz="1600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4766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0" y="380296"/>
            <a:ext cx="68580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he-IL" altLang="he-IL" sz="2800" b="1" i="0" u="none" strike="noStrike" cap="non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עוד מתכון בריא מאתר: </a:t>
            </a:r>
            <a:r>
              <a:rPr kumimoji="0" lang="en-US" altLang="he-IL" sz="2800" b="1" i="0" u="none" strike="noStrike" cap="non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Arial" pitchFamily="34" charset="0"/>
              </a:rPr>
              <a:t>Slim-Forever.com</a:t>
            </a:r>
            <a:endParaRPr lang="he-IL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4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</Words>
  <Application>Microsoft Office PowerPoint</Application>
  <PresentationFormat>‫הצגה על המסך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Omc</dc:creator>
  <cp:lastModifiedBy>Omc</cp:lastModifiedBy>
  <cp:revision>5</cp:revision>
  <dcterms:created xsi:type="dcterms:W3CDTF">2015-12-09T18:34:10Z</dcterms:created>
  <dcterms:modified xsi:type="dcterms:W3CDTF">2018-12-06T19:30:55Z</dcterms:modified>
</cp:coreProperties>
</file>